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82" r:id="rId1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</p14:sldIdLst>
        </p14:section>
        <p14:section name="設計、轉化、註解、共同作業、操作說明搜尋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</p14:sldIdLst>
        </p14:section>
        <p14:section name="深入了解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A22203-C483-42FA-8700-B681F6F01B4D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2021/4/19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6C02CB6-EC10-40FB-BF56-67DDAFB1AB77}" type="datetime1">
              <a:rPr lang="zh-TW" altLang="en-US" noProof="0" smtClean="0"/>
              <a:t>2021/4/19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 smtClean="0"/>
              <a:t>按一下以編輯母片文字樣式</a:t>
            </a:r>
          </a:p>
          <a:p>
            <a:pPr lvl="1" rtl="0"/>
            <a:r>
              <a:rPr lang="zh-TW" altLang="en-US" noProof="0" dirty="0" smtClean="0"/>
              <a:t>第二層</a:t>
            </a:r>
          </a:p>
          <a:p>
            <a:pPr lvl="2" rtl="0"/>
            <a:r>
              <a:rPr lang="zh-TW" altLang="en-US" noProof="0" dirty="0" smtClean="0"/>
              <a:t>第三層</a:t>
            </a:r>
          </a:p>
          <a:p>
            <a:pPr lvl="3" rtl="0"/>
            <a:r>
              <a:rPr lang="zh-TW" altLang="en-US" noProof="0" dirty="0" smtClean="0"/>
              <a:t>第四層</a:t>
            </a:r>
          </a:p>
          <a:p>
            <a:pPr lvl="4" rtl="0"/>
            <a:r>
              <a:rPr lang="zh-TW" altLang="en-US" noProof="0" dirty="0" smtClean="0"/>
              <a:t>第五層</a:t>
            </a:r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67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9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216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40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08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08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 noProof="0" dirty="0"/>
              <a:t>在投影片放映模式中，選取箭號即可瀏覽連結。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B24FFDF-C44B-4BC6-8CC2-3E2CCA5CBAD2}" type="datetime1">
              <a:rPr lang="zh-TW" altLang="en-US" smtClean="0"/>
              <a:t>2021/4/19</a:t>
            </a:fld>
            <a:endParaRPr lang="zh-TW" altLang="en-US" dirty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0FC83EE-73F1-46EA-BC6E-B26AE4225C74}" type="datetime1">
              <a:rPr lang="zh-TW" altLang="en-US" noProof="0" smtClean="0"/>
              <a:t>2021/4/19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 smtClean="0">
                <a:solidFill>
                  <a:schemeClr val="bg1"/>
                </a:solidFill>
              </a:rPr>
              <a:t>歡迎使用 </a:t>
            </a:r>
            <a:r>
              <a:rPr lang="en-US" altLang="zh-TW" sz="4800" dirty="0" smtClean="0">
                <a:solidFill>
                  <a:schemeClr val="bg1"/>
                </a:solidFill>
              </a:rPr>
              <a:t>PowerPoint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 smtClean="0">
                <a:solidFill>
                  <a:schemeClr val="bg1"/>
                </a:solidFill>
              </a:rPr>
              <a:t>簡化工作的 </a:t>
            </a:r>
            <a:r>
              <a:rPr lang="en-US" altLang="zh-TW" sz="2400" dirty="0" smtClean="0">
                <a:solidFill>
                  <a:schemeClr val="bg1"/>
                </a:solidFill>
              </a:rPr>
              <a:t>5 </a:t>
            </a:r>
            <a:r>
              <a:rPr lang="zh-TW" altLang="en-US" sz="2400" dirty="0" smtClean="0">
                <a:solidFill>
                  <a:schemeClr val="bg1"/>
                </a:solidFill>
              </a:rPr>
              <a:t>個祕訣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00975" cy="640080"/>
          </a:xfrm>
        </p:spPr>
        <p:txBody>
          <a:bodyPr rtlCol="0">
            <a:noAutofit/>
          </a:bodyPr>
          <a:lstStyle/>
          <a:p>
            <a:r>
              <a:rPr lang="zh-TW" altLang="en-US" sz="3600" dirty="0"/>
              <a:t>金融科技技術發展個人建議</a:t>
            </a:r>
            <a:r>
              <a:rPr lang="en-US" altLang="zh-TW" sz="3600" dirty="0"/>
              <a:t>(</a:t>
            </a:r>
            <a:r>
              <a:rPr lang="zh-TW" altLang="en-US" sz="3600" dirty="0"/>
              <a:t>含以下內容</a:t>
            </a:r>
            <a:r>
              <a:rPr lang="en-US" altLang="zh-TW" sz="3600" dirty="0"/>
              <a:t>)</a:t>
            </a:r>
            <a:endParaRPr lang="zh-TW" altLang="en-US" sz="3600" dirty="0">
              <a:cs typeface="Segoe UI Light" panose="020B0502040204020203" pitchFamily="34" charset="0"/>
            </a:endParaRPr>
          </a:p>
        </p:txBody>
      </p:sp>
      <p:sp>
        <p:nvSpPr>
          <p:cNvPr id="38" name="內容預留位置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09600" y="1524708"/>
            <a:ext cx="11157527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+mj-ea"/>
              <a:buAutoNum type="ea1ChtPeriod"/>
            </a:pPr>
            <a:r>
              <a:rPr lang="zh-TW" altLang="en-US" sz="3200" dirty="0"/>
              <a:t>資訊技術近期發展的</a:t>
            </a:r>
            <a:r>
              <a:rPr lang="zh-TW" altLang="en-US" sz="3200" dirty="0" smtClean="0"/>
              <a:t>觀察</a:t>
            </a:r>
            <a:endParaRPr lang="en-US" altLang="zh-TW" sz="3200" dirty="0" smtClean="0"/>
          </a:p>
          <a:p>
            <a:pPr marL="342900" indent="-342900">
              <a:lnSpc>
                <a:spcPts val="4000"/>
              </a:lnSpc>
              <a:buFont typeface="+mj-ea"/>
              <a:buAutoNum type="ea1ChtPeriod"/>
            </a:pPr>
            <a:r>
              <a:rPr lang="zh-TW" altLang="en-US" sz="3200" dirty="0" smtClean="0"/>
              <a:t>數位</a:t>
            </a:r>
            <a:r>
              <a:rPr lang="zh-TW" altLang="en-US" sz="3200" dirty="0"/>
              <a:t>金融與金融科技發展</a:t>
            </a:r>
            <a:r>
              <a:rPr lang="zh-TW" altLang="en-US" sz="3200" dirty="0" smtClean="0"/>
              <a:t>觀察</a:t>
            </a:r>
            <a:endParaRPr lang="en-US" altLang="zh-TW" sz="3200" dirty="0" smtClean="0"/>
          </a:p>
          <a:p>
            <a:pPr marL="342900" indent="-342900">
              <a:lnSpc>
                <a:spcPts val="4000"/>
              </a:lnSpc>
              <a:buFont typeface="+mj-ea"/>
              <a:buAutoNum type="ea1ChtPeriod"/>
            </a:pPr>
            <a:r>
              <a:rPr lang="zh-TW" altLang="en-US" sz="3200" dirty="0" smtClean="0"/>
              <a:t>個人</a:t>
            </a:r>
            <a:r>
              <a:rPr lang="zh-TW" altLang="en-US" sz="3200" dirty="0"/>
              <a:t>投入純網銀系統研發</a:t>
            </a:r>
            <a:r>
              <a:rPr lang="zh-TW" altLang="en-US" sz="3200" dirty="0" smtClean="0"/>
              <a:t>構想</a:t>
            </a:r>
            <a:endParaRPr lang="en-US" altLang="zh-TW" sz="3200" dirty="0" smtClean="0"/>
          </a:p>
          <a:p>
            <a:pPr marL="342900" indent="-342900">
              <a:lnSpc>
                <a:spcPts val="4000"/>
              </a:lnSpc>
              <a:buFont typeface="+mj-ea"/>
              <a:buAutoNum type="ea1ChtPeriod"/>
            </a:pPr>
            <a:r>
              <a:rPr lang="zh-TW" altLang="en-US" sz="3200" dirty="0" smtClean="0"/>
              <a:t>專業</a:t>
            </a:r>
            <a:r>
              <a:rPr lang="zh-TW" altLang="en-US" sz="3200" dirty="0"/>
              <a:t>議題</a:t>
            </a:r>
            <a:r>
              <a:rPr lang="zh-TW" altLang="en-US" sz="3200" dirty="0" smtClean="0"/>
              <a:t>報告</a:t>
            </a:r>
            <a:endParaRPr lang="en-US" altLang="zh-TW" sz="3200" dirty="0" smtClean="0"/>
          </a:p>
          <a:p>
            <a:pPr marL="342900" indent="-342900">
              <a:lnSpc>
                <a:spcPts val="4000"/>
              </a:lnSpc>
              <a:buFont typeface="+mj-ea"/>
              <a:buAutoNum type="ea1ChtPeriod"/>
            </a:pPr>
            <a:r>
              <a:rPr lang="zh-TW" altLang="en-US" sz="3200" dirty="0"/>
              <a:t>請簡述純網銀技術發展趨勢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968829" cy="640080"/>
          </a:xfrm>
        </p:spPr>
        <p:txBody>
          <a:bodyPr rtlCol="0"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 Light" panose="020B0502040204020203" pitchFamily="34" charset="0"/>
              </a:rPr>
              <a:t>資訊技術近期發展的觀察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8" y="2962881"/>
            <a:ext cx="5297054" cy="3194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37" y="2962881"/>
            <a:ext cx="4876800" cy="3111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字方塊 1"/>
          <p:cNvSpPr txBox="1"/>
          <p:nvPr/>
        </p:nvSpPr>
        <p:spPr>
          <a:xfrm>
            <a:off x="757382" y="1551709"/>
            <a:ext cx="108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zh-TW" sz="2400" dirty="0"/>
              <a:t>無人商店的發展</a:t>
            </a:r>
            <a:r>
              <a:rPr lang="en-US" altLang="zh-TW" sz="2400" dirty="0"/>
              <a:t>(</a:t>
            </a:r>
            <a:r>
              <a:rPr lang="zh-TW" altLang="zh-TW" sz="2400" dirty="0" smtClean="0"/>
              <a:t>國內</a:t>
            </a:r>
            <a:r>
              <a:rPr lang="zh-TW" altLang="en-US" sz="2400" dirty="0" smtClean="0"/>
              <a:t>外</a:t>
            </a:r>
            <a:r>
              <a:rPr lang="zh-TW" altLang="zh-TW" sz="2400" dirty="0" smtClean="0"/>
              <a:t>的</a:t>
            </a:r>
            <a:r>
              <a:rPr lang="zh-TW" altLang="zh-TW" sz="2400" dirty="0"/>
              <a:t>比較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1207" y="448055"/>
            <a:ext cx="11024248" cy="706489"/>
          </a:xfrm>
        </p:spPr>
        <p:txBody>
          <a:bodyPr rtlCol="0">
            <a:normAutofit/>
          </a:bodyPr>
          <a:lstStyle/>
          <a:p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數位金融與金融科技發展觀察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82" y="1210734"/>
            <a:ext cx="3731635" cy="5171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06" y="2937162"/>
            <a:ext cx="3486720" cy="3362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/>
            <a:r>
              <a:rPr lang="zh-TW" altLang="zh-TW" sz="3600" b="1" dirty="0"/>
              <a:t>個人投入純網銀系統研發</a:t>
            </a:r>
            <a:r>
              <a:rPr lang="zh-TW" altLang="zh-TW" sz="3600" b="1" dirty="0" smtClean="0"/>
              <a:t>構想</a:t>
            </a:r>
            <a:endParaRPr lang="zh-TW" altLang="en-US" sz="3600" dirty="0"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074" y="1422400"/>
            <a:ext cx="4581440" cy="5034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2787216"/>
            <a:ext cx="6258284" cy="3354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TW" altLang="zh-TW" dirty="0"/>
              <a:t>專業議題</a:t>
            </a:r>
            <a:r>
              <a:rPr lang="zh-TW" altLang="zh-TW" dirty="0" smtClean="0"/>
              <a:t>報告</a:t>
            </a:r>
            <a:endParaRPr lang="zh-TW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" y="1196383"/>
            <a:ext cx="5567452" cy="3255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62" y="3796779"/>
            <a:ext cx="5926713" cy="2689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36" y="4617040"/>
            <a:ext cx="3389889" cy="1908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/>
            <a:r>
              <a:rPr lang="zh-TW" altLang="zh-TW" dirty="0"/>
              <a:t>請簡述純網銀技術發展趨勢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" y="1478828"/>
            <a:ext cx="10944397" cy="28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2_TF10001108.potx" id="{2936D2D2-BC60-48FB-9A7C-05EC47E6CC79}" vid="{78682B59-A957-44C7-AAB7-10BBFA6A1AB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documentManagement/types"/>
    <ds:schemaRef ds:uri="71af3243-3dd4-4a8d-8c0d-dd76da1f02a5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歡迎使用 PowerPoint 2016</Template>
  <TotalTime>0</TotalTime>
  <Words>113</Words>
  <Application>Microsoft Office PowerPoint</Application>
  <PresentationFormat>寬螢幕</PresentationFormat>
  <Paragraphs>23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Microsoft JhengHei UI</vt:lpstr>
      <vt:lpstr>微軟正黑體</vt:lpstr>
      <vt:lpstr>Arial</vt:lpstr>
      <vt:lpstr>Segoe UI</vt:lpstr>
      <vt:lpstr>Segoe UI Light</vt:lpstr>
      <vt:lpstr>WelcomeDoc</vt:lpstr>
      <vt:lpstr>歡迎使用 PowerPoint</vt:lpstr>
      <vt:lpstr>金融科技技術發展個人建議(含以下內容)</vt:lpstr>
      <vt:lpstr>資訊技術近期發展的觀察</vt:lpstr>
      <vt:lpstr>數位金融與金融科技發展觀察</vt:lpstr>
      <vt:lpstr>個人投入純網銀系統研發構想</vt:lpstr>
      <vt:lpstr>專業議題報告</vt:lpstr>
      <vt:lpstr>請簡述純網銀技術發展趨勢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2021-04-19T12:15:10Z</dcterms:created>
  <dcterms:modified xsi:type="dcterms:W3CDTF">2021-04-19T17:00:23Z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